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8" r:id="rId4"/>
  </p:sldMasterIdLst>
  <p:notesMasterIdLst>
    <p:notesMasterId r:id="rId31"/>
  </p:notesMasterIdLst>
  <p:sldIdLst>
    <p:sldId id="256" r:id="rId5"/>
    <p:sldId id="257" r:id="rId6"/>
    <p:sldId id="11458" r:id="rId7"/>
    <p:sldId id="11470" r:id="rId8"/>
    <p:sldId id="11463" r:id="rId9"/>
    <p:sldId id="11468" r:id="rId10"/>
    <p:sldId id="11471" r:id="rId11"/>
    <p:sldId id="11472" r:id="rId12"/>
    <p:sldId id="11473" r:id="rId13"/>
    <p:sldId id="11474" r:id="rId14"/>
    <p:sldId id="11476" r:id="rId15"/>
    <p:sldId id="11477" r:id="rId16"/>
    <p:sldId id="11478" r:id="rId17"/>
    <p:sldId id="11479" r:id="rId18"/>
    <p:sldId id="11481" r:id="rId19"/>
    <p:sldId id="11480" r:id="rId20"/>
    <p:sldId id="11482" r:id="rId21"/>
    <p:sldId id="11483" r:id="rId22"/>
    <p:sldId id="11484" r:id="rId23"/>
    <p:sldId id="11489" r:id="rId24"/>
    <p:sldId id="11485" r:id="rId25"/>
    <p:sldId id="11486" r:id="rId26"/>
    <p:sldId id="11487" r:id="rId27"/>
    <p:sldId id="11475" r:id="rId28"/>
    <p:sldId id="11499" r:id="rId29"/>
    <p:sldId id="11500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7556"/>
    <a:srgbClr val="FF9393"/>
    <a:srgbClr val="00CC00"/>
    <a:srgbClr val="EAFCF0"/>
    <a:srgbClr val="DBF9E6"/>
    <a:srgbClr val="FFD7B3"/>
    <a:srgbClr val="FCF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63" autoAdjust="0"/>
    <p:restoredTop sz="94364" autoAdjust="0"/>
  </p:normalViewPr>
  <p:slideViewPr>
    <p:cSldViewPr snapToGrid="0">
      <p:cViewPr varScale="1">
        <p:scale>
          <a:sx n="68" d="100"/>
          <a:sy n="68" d="100"/>
        </p:scale>
        <p:origin x="5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6B580-FA0A-42E7-8D4A-926AB36C46CE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6E358-57B9-4E6D-80CF-9C1DA9B328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15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6E358-57B9-4E6D-80CF-9C1DA9B3283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372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</a:t>
            </a:r>
            <a:r>
              <a:rPr lang="en-US" altLang="zh-CN" dirty="0" err="1"/>
              <a:t>Xem</a:t>
            </a:r>
            <a:r>
              <a:rPr lang="en-US" altLang="zh-CN" dirty="0"/>
              <a:t> </a:t>
            </a:r>
            <a:r>
              <a:rPr lang="en-US" altLang="zh-CN" dirty="0" err="1"/>
              <a:t>sách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dễ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dung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6E358-57B9-4E6D-80CF-9C1DA9B3283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94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=&gt;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=&gt; click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endParaRPr lang="en-US" baseline="0" dirty="0"/>
          </a:p>
          <a:p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cả</a:t>
            </a:r>
            <a:r>
              <a:rPr lang="en-US" baseline="0" dirty="0"/>
              <a:t> 4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=&gt;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0F4A7-1F45-41B7-AE13-35436E0513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14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0F4A7-1F45-41B7-AE13-35436E0513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362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6E358-57B9-4E6D-80CF-9C1DA9B3283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451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6E358-57B9-4E6D-80CF-9C1DA9B3283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63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6E358-57B9-4E6D-80CF-9C1DA9B3283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307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6E358-57B9-4E6D-80CF-9C1DA9B3283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671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6E358-57B9-4E6D-80CF-9C1DA9B3283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32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>
            <a:extLst>
              <a:ext uri="{FF2B5EF4-FFF2-40B4-BE49-F238E27FC236}">
                <a16:creationId xmlns:a16="http://schemas.microsoft.com/office/drawing/2014/main" id="{3F58370F-082C-41BC-B1A3-49ACC2173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76652"/>
      </p:ext>
    </p:extLst>
  </p:cSld>
  <p:clrMapOvr>
    <a:masterClrMapping/>
  </p:clrMapOvr>
  <p:transition spd="slow" advClick="0" advTm="1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2C4DFB-27A3-4706-8E7F-647D8874A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51F18-1CDD-4F76-9E63-7C20772A5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BE6057-E9A6-4201-BE53-175FB497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6787-46FD-4410-9664-BC7E573F957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4A2828-032E-404E-BF69-3B113488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E1E29-4231-452C-98BB-9E13349BA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D19A-AAF6-4414-AD62-E9AB0A8E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384580"/>
      </p:ext>
    </p:extLst>
  </p:cSld>
  <p:clrMapOvr>
    <a:masterClrMapping/>
  </p:clrMapOvr>
  <p:transition spd="slow" advClick="0" advTm="1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27CA9FF-830A-4B57-8DC3-F82BFBEB58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060C753-8DE9-4F0C-B713-5BD713849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E63A73-469A-42DD-9624-7043C012A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6787-46FD-4410-9664-BC7E573F957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2F40AE-DD6A-4D2B-8696-A15AEDCBA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89D75B-5E65-4FC9-AB4C-1ABED014D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D19A-AAF6-4414-AD62-E9AB0A8E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205587"/>
      </p:ext>
    </p:extLst>
  </p:cSld>
  <p:clrMapOvr>
    <a:masterClrMapping/>
  </p:clrMapOvr>
  <p:transition spd="slow" advClick="0" advTm="100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>
            <a:extLst>
              <a:ext uri="{FF2B5EF4-FFF2-40B4-BE49-F238E27FC236}">
                <a16:creationId xmlns:a16="http://schemas.microsoft.com/office/drawing/2014/main" id="{3F58370F-082C-41BC-B1A3-49ACC2173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 userDrawn="1"/>
        </p:nvSpPr>
        <p:spPr>
          <a:xfrm>
            <a:off x="133350" y="266700"/>
            <a:ext cx="11772900" cy="6362700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11287125" y="-190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EAFC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P.Uyen</a:t>
            </a:r>
            <a:endParaRPr lang="en-US" dirty="0">
              <a:solidFill>
                <a:srgbClr val="EAFC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solidFill>
                  <a:srgbClr val="EAFC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</a:t>
            </a:r>
          </a:p>
        </p:txBody>
      </p:sp>
    </p:spTree>
    <p:extLst>
      <p:ext uri="{BB962C8B-B14F-4D97-AF65-F5344CB8AC3E}">
        <p14:creationId xmlns:p14="http://schemas.microsoft.com/office/powerpoint/2010/main" val="3031858598"/>
      </p:ext>
    </p:extLst>
  </p:cSld>
  <p:clrMapOvr>
    <a:masterClrMapping/>
  </p:clrMapOvr>
  <p:transition spd="slow" advClick="0" advTm="100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89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88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10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25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2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70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55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1543D5-2911-4391-A7C7-7B9BC74B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2E6D65-6527-4327-ADBF-1953A47EC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FB9C95-D563-47EB-A97F-564A963F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6787-46FD-4410-9664-BC7E573F957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03218B-FBB3-4576-8099-E76DD0FF2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53947-1EB8-431F-9487-10C695AD4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D19A-AAF6-4414-AD62-E9AB0A8E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480030"/>
      </p:ext>
    </p:extLst>
  </p:cSld>
  <p:clrMapOvr>
    <a:masterClrMapping/>
  </p:clrMapOvr>
  <p:transition spd="slow" advClick="0" advTm="1000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24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54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741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89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60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2021/10/27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0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2021/10/27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1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5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2021/10/27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2021/10/27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6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2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5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60" y="1482092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60" y="2368555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2021/10/27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2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582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2021/10/27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9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CD7719-2C8C-4985-9D03-EB78FE67E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6390C1-4839-48BA-A5B8-DDE324E86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0E6632-32D3-4298-AAE1-55B60D60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6787-46FD-4410-9664-BC7E573F957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756C-A521-40A0-9695-89602B04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EBFE8C-2E91-4DA1-8CE3-02A18F76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D19A-AAF6-4414-AD62-E9AB0A8E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706294"/>
      </p:ext>
    </p:extLst>
  </p:cSld>
  <p:clrMapOvr>
    <a:masterClrMapping/>
  </p:clrMapOvr>
  <p:transition spd="slow" advClick="0" advTm="1000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7" y="-1906"/>
            <a:ext cx="7017385" cy="6861811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9" y="457200"/>
            <a:ext cx="4392295" cy="1055371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2021/10/27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2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9" y="-7620"/>
            <a:ext cx="7017385" cy="6861811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9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2021/10/27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9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2021/10/27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4092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30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2021/10/27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2021/10/27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pPr defTabSz="914377"/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2021/10/27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pPr defTabSz="914377"/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>
            <a:extLst>
              <a:ext uri="{FF2B5EF4-FFF2-40B4-BE49-F238E27FC236}">
                <a16:creationId xmlns:a16="http://schemas.microsoft.com/office/drawing/2014/main" id="{3F58370F-082C-41BC-B1A3-49ACC2173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87016"/>
      </p:ext>
    </p:extLst>
  </p:cSld>
  <p:clrMapOvr>
    <a:masterClrMapping/>
  </p:clrMapOvr>
  <p:transition spd="slow" advClick="0" advTm="1000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11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0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6CD1FC-3625-4353-A466-065F6DE9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9B80CF-4A37-4527-8EB5-187AE3A336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35E666-BC25-4EDC-AC32-2BA9F2AFD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AB69ED-77EA-40CD-A83B-2B7EABF4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6787-46FD-4410-9664-BC7E573F957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0A8EE9-ED11-4E32-A9AB-9F0D1BA4C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320834-B3CD-4A55-807E-484FDD96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D19A-AAF6-4414-AD62-E9AB0A8E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481046"/>
      </p:ext>
    </p:extLst>
  </p:cSld>
  <p:clrMapOvr>
    <a:masterClrMapping/>
  </p:clrMapOvr>
  <p:transition spd="slow" advClick="0" advTm="1000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09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29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82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92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27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68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76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9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8CFB32-7F6F-4B00-BE7D-2DE4308C9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BAD682-2930-4936-8005-8744A551F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0D7314-7806-44B9-ACA9-5002996A1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154D9F-CFC4-4EC9-80C5-EEF0C3C00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31DFFB6-F862-43C2-8315-E5B6BB6EE4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9BB9F0D-22A3-4E1A-812C-3F3A5A8D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6787-46FD-4410-9664-BC7E573F957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F4258A9-6A1E-461E-A985-C045EDB6E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64555E3-9D2A-4E80-88A5-F486CD8D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D19A-AAF6-4414-AD62-E9AB0A8E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870117"/>
      </p:ext>
    </p:extLst>
  </p:cSld>
  <p:clrMapOvr>
    <a:masterClrMapping/>
  </p:clrMapOvr>
  <p:transition spd="slow" advClick="0" advTm="1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13FFAF-A185-4553-90A5-83882DC6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8EF8F86-00D3-4EBA-99C8-A8CF56C3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6787-46FD-4410-9664-BC7E573F957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FEFF24A-D6C0-403C-9590-78EA37982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5C5CA94-D4D5-477C-B21A-83826A35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D19A-AAF6-4414-AD62-E9AB0A8E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791670"/>
      </p:ext>
    </p:extLst>
  </p:cSld>
  <p:clrMapOvr>
    <a:masterClrMapping/>
  </p:clrMapOvr>
  <p:transition spd="slow" advClick="0" advTm="1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44C7F8-0286-4876-9404-1F45970A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6787-46FD-4410-9664-BC7E573F957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C903B7-E343-466E-B4FB-4B5C461F8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430BE1-3C91-41BD-A46D-1E32074DC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D19A-AAF6-4414-AD62-E9AB0A8E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445363"/>
      </p:ext>
    </p:extLst>
  </p:cSld>
  <p:clrMapOvr>
    <a:masterClrMapping/>
  </p:clrMapOvr>
  <p:transition spd="slow" advClick="0" advTm="1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E0A9D-36EE-4F54-9EBA-50D45E48C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0A737F-F956-4DDF-BF37-6E2083500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E88F72-4146-4349-BAAE-89EB60D6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C0B4F8-523B-43E5-B378-5B2489ECF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6787-46FD-4410-9664-BC7E573F957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251C1E-DF93-4B8F-A70F-ACE4A1FC8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54D9B9-1CFC-42CD-9662-19C7844B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D19A-AAF6-4414-AD62-E9AB0A8E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23579"/>
      </p:ext>
    </p:extLst>
  </p:cSld>
  <p:clrMapOvr>
    <a:masterClrMapping/>
  </p:clrMapOvr>
  <p:transition spd="slow" advClick="0" advTm="1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E62F02-3CFD-4827-AC6A-3B193A07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EB5C1B-E481-4662-8B19-90FE4B4D32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1926504-34D0-4056-99C7-405C79964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D4D2AD-F875-4B0D-8F29-D31D5E52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6787-46FD-4410-9664-BC7E573F957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4082D8-C762-48A7-9631-2330FE9DC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84B850-359B-4086-9596-0B90B4A1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D19A-AAF6-4414-AD62-E9AB0A8E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13331"/>
      </p:ext>
    </p:extLst>
  </p:cSld>
  <p:clrMapOvr>
    <a:masterClrMapping/>
  </p:clrMapOvr>
  <p:transition spd="slow" advClick="0" advTm="1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A067F3-93FF-4457-B04C-AA0809BF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8539E5-4B53-4F75-B298-C60D212D1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B05E8F-4155-4EC6-9157-396609300D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C6787-46FD-4410-9664-BC7E573F9571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F5E9F7-D48A-4FEA-B025-7B877FD4E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3E2658-36BA-4CE4-A181-91F1442AE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6D19A-AAF6-4414-AD62-E9AB0A8ED2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00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0" r:id="rId12"/>
  </p:sldLayoutIdLst>
  <p:transition spd="slow" advClick="0" advTm="100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1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14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31" indent="-228594" algn="l" defTabSz="914377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20" indent="-228594" algn="l" defTabSz="914377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897" indent="-228594" algn="l" defTabSz="914377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686" indent="-228594" algn="l" defTabSz="914377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04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media" Target="../media/media6.mp3"/><Relationship Id="rId7" Type="http://schemas.openxmlformats.org/officeDocument/2006/relationships/image" Target="../media/image47.jp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11" Type="http://schemas.openxmlformats.org/officeDocument/2006/relationships/image" Target="../media/image50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9" Type="http://schemas.openxmlformats.org/officeDocument/2006/relationships/image" Target="../media/image24.png"/><Relationship Id="rId21" Type="http://schemas.microsoft.com/office/2007/relationships/hdphoto" Target="../media/hdphoto10.wdp"/><Relationship Id="rId34" Type="http://schemas.microsoft.com/office/2007/relationships/hdphoto" Target="../media/hdphoto16.wdp"/><Relationship Id="rId42" Type="http://schemas.microsoft.com/office/2007/relationships/hdphoto" Target="../media/hdphoto19.wdp"/><Relationship Id="rId47" Type="http://schemas.openxmlformats.org/officeDocument/2006/relationships/image" Target="../media/image27.png"/><Relationship Id="rId50" Type="http://schemas.openxmlformats.org/officeDocument/2006/relationships/image" Target="../media/image28.png"/><Relationship Id="rId55" Type="http://schemas.openxmlformats.org/officeDocument/2006/relationships/slide" Target="slide9.xml"/><Relationship Id="rId7" Type="http://schemas.openxmlformats.org/officeDocument/2006/relationships/audio" Target="../media/media4.mp3"/><Relationship Id="rId12" Type="http://schemas.openxmlformats.org/officeDocument/2006/relationships/image" Target="../media/image10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openxmlformats.org/officeDocument/2006/relationships/image" Target="../media/image21.png"/><Relationship Id="rId38" Type="http://schemas.microsoft.com/office/2007/relationships/hdphoto" Target="../media/hdphoto18.wdp"/><Relationship Id="rId46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4.wdp"/><Relationship Id="rId41" Type="http://schemas.openxmlformats.org/officeDocument/2006/relationships/image" Target="../media/image25.png"/><Relationship Id="rId54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microsoft.com/office/2007/relationships/media" Target="../media/media4.mp3"/><Relationship Id="rId11" Type="http://schemas.microsoft.com/office/2007/relationships/hdphoto" Target="../media/hdphoto5.wdp"/><Relationship Id="rId24" Type="http://schemas.openxmlformats.org/officeDocument/2006/relationships/image" Target="../media/image16.png"/><Relationship Id="rId32" Type="http://schemas.openxmlformats.org/officeDocument/2006/relationships/image" Target="../media/image20.png"/><Relationship Id="rId37" Type="http://schemas.openxmlformats.org/officeDocument/2006/relationships/image" Target="../media/image23.png"/><Relationship Id="rId40" Type="http://schemas.openxmlformats.org/officeDocument/2006/relationships/slide" Target="slide5.xml"/><Relationship Id="rId45" Type="http://schemas.microsoft.com/office/2007/relationships/hdphoto" Target="../media/hdphoto20.wdp"/><Relationship Id="rId53" Type="http://schemas.microsoft.com/office/2007/relationships/hdphoto" Target="../media/hdphoto23.wdp"/><Relationship Id="rId5" Type="http://schemas.microsoft.com/office/2007/relationships/media" Target="../media/media3.mp3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18.png"/><Relationship Id="rId36" Type="http://schemas.microsoft.com/office/2007/relationships/hdphoto" Target="../media/hdphoto17.wdp"/><Relationship Id="rId49" Type="http://schemas.openxmlformats.org/officeDocument/2006/relationships/slide" Target="slide8.xml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4" Type="http://schemas.openxmlformats.org/officeDocument/2006/relationships/image" Target="../media/image26.png"/><Relationship Id="rId52" Type="http://schemas.openxmlformats.org/officeDocument/2006/relationships/image" Target="../media/image29.png"/><Relationship Id="rId4" Type="http://schemas.microsoft.com/office/2007/relationships/media" Target="../media/media2.mp3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13.wdp"/><Relationship Id="rId30" Type="http://schemas.openxmlformats.org/officeDocument/2006/relationships/image" Target="../media/image19.png"/><Relationship Id="rId35" Type="http://schemas.openxmlformats.org/officeDocument/2006/relationships/image" Target="../media/image22.png"/><Relationship Id="rId43" Type="http://schemas.openxmlformats.org/officeDocument/2006/relationships/slide" Target="slide6.xml"/><Relationship Id="rId48" Type="http://schemas.microsoft.com/office/2007/relationships/hdphoto" Target="../media/hdphoto21.wdp"/><Relationship Id="rId8" Type="http://schemas.openxmlformats.org/officeDocument/2006/relationships/slideLayout" Target="../slideLayouts/slideLayout37.xml"/><Relationship Id="rId51" Type="http://schemas.microsoft.com/office/2007/relationships/hdphoto" Target="../media/hdphoto22.wdp"/><Relationship Id="rId3" Type="http://schemas.openxmlformats.org/officeDocument/2006/relationships/audio" Target="NUL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microsoft.com/office/2007/relationships/hdphoto" Target="../media/hdphoto16.wdp"/><Relationship Id="rId3" Type="http://schemas.openxmlformats.org/officeDocument/2006/relationships/slideLayout" Target="../slideLayouts/slideLayout19.xml"/><Relationship Id="rId21" Type="http://schemas.openxmlformats.org/officeDocument/2006/relationships/slide" Target="slide4.xml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26.wdp"/><Relationship Id="rId20" Type="http://schemas.microsoft.com/office/2007/relationships/hdphoto" Target="../media/hdphoto19.wdp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31.jp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4.xml"/><Relationship Id="rId9" Type="http://schemas.microsoft.com/office/2007/relationships/hdphoto" Target="../media/hdphoto24.wdp"/><Relationship Id="rId14" Type="http://schemas.microsoft.com/office/2007/relationships/hdphoto" Target="../media/hdphoto25.wdp"/><Relationship Id="rId2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4.xml"/><Relationship Id="rId7" Type="http://schemas.microsoft.com/office/2007/relationships/hdphoto" Target="../media/hdphoto1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hdphoto" Target="../media/hdphoto2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7.png"/><Relationship Id="rId7" Type="http://schemas.openxmlformats.org/officeDocument/2006/relationships/slide" Target="slide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8.wdp"/><Relationship Id="rId5" Type="http://schemas.openxmlformats.org/officeDocument/2006/relationships/image" Target="../media/image23.png"/><Relationship Id="rId4" Type="http://schemas.openxmlformats.org/officeDocument/2006/relationships/image" Target="../media/image39.jpeg"/><Relationship Id="rId9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7.png"/><Relationship Id="rId7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6.xml"/><Relationship Id="rId6" Type="http://schemas.openxmlformats.org/officeDocument/2006/relationships/slide" Target="slide10.xml"/><Relationship Id="rId5" Type="http://schemas.microsoft.com/office/2007/relationships/hdphoto" Target="../media/hdphoto11.wdp"/><Relationship Id="rId4" Type="http://schemas.openxmlformats.org/officeDocument/2006/relationships/image" Target="../media/image15.pn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 descr="图片包含 物体, 灯具&#10;&#10;已生成极高可信度的说明">
            <a:extLst>
              <a:ext uri="{FF2B5EF4-FFF2-40B4-BE49-F238E27FC236}">
                <a16:creationId xmlns:a16="http://schemas.microsoft.com/office/drawing/2014/main" id="{F02E633D-2C9E-433E-BDF4-FD773DF05C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" b="62886" l="0" r="29224">
                        <a14:foregroundMark x1="16177" y1="18737" x2="15395" y2="31228"/>
                        <a14:foregroundMark x1="13438" y1="19742" x2="16830" y2="28500"/>
                        <a14:foregroundMark x1="16830" y1="18737" x2="16699" y2="31874"/>
                        <a14:foregroundMark x1="14090" y1="23116" x2="12916" y2="28859"/>
                        <a14:backgroundMark x1="26093" y1="45011" x2="10698" y2="61881"/>
                        <a14:backgroundMark x1="28180" y1="22469" x2="23092" y2="39986"/>
                        <a14:backgroundMark x1="26614" y1="25126" x2="27267" y2="41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557" r="70518" b="56310"/>
          <a:stretch/>
        </p:blipFill>
        <p:spPr>
          <a:xfrm>
            <a:off x="0" y="-292229"/>
            <a:ext cx="4305301" cy="2724150"/>
          </a:xfrm>
          <a:prstGeom prst="rect">
            <a:avLst/>
          </a:prstGeom>
        </p:spPr>
      </p:pic>
      <p:pic>
        <p:nvPicPr>
          <p:cNvPr id="12" name="图片 4" descr="图片包含 物体, 灯具&#10;&#10;已生成极高可信度的说明">
            <a:extLst>
              <a:ext uri="{FF2B5EF4-FFF2-40B4-BE49-F238E27FC236}">
                <a16:creationId xmlns:a16="http://schemas.microsoft.com/office/drawing/2014/main" id="{F02E633D-2C9E-433E-BDF4-FD773DF05C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" b="62886" l="0" r="29224">
                        <a14:foregroundMark x1="16177" y1="18737" x2="15395" y2="31228"/>
                        <a14:foregroundMark x1="13438" y1="19742" x2="16830" y2="28500"/>
                        <a14:foregroundMark x1="16830" y1="18737" x2="16699" y2="31874"/>
                        <a14:foregroundMark x1="14090" y1="23116" x2="12916" y2="28859"/>
                        <a14:backgroundMark x1="26093" y1="45011" x2="10698" y2="61881"/>
                        <a14:backgroundMark x1="28180" y1="22469" x2="23092" y2="39986"/>
                        <a14:backgroundMark x1="26614" y1="25126" x2="27267" y2="41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557" r="70518" b="56310"/>
          <a:stretch/>
        </p:blipFill>
        <p:spPr>
          <a:xfrm flipH="1">
            <a:off x="7943849" y="-273179"/>
            <a:ext cx="4305301" cy="2724150"/>
          </a:xfrm>
          <a:prstGeom prst="rect">
            <a:avLst/>
          </a:prstGeom>
        </p:spPr>
      </p:pic>
      <p:pic>
        <p:nvPicPr>
          <p:cNvPr id="14" name="图片 4" descr="图片包含 物体, 灯具&#10;&#10;已生成极高可信度的说明">
            <a:extLst>
              <a:ext uri="{FF2B5EF4-FFF2-40B4-BE49-F238E27FC236}">
                <a16:creationId xmlns:a16="http://schemas.microsoft.com/office/drawing/2014/main" id="{F02E633D-2C9E-433E-BDF4-FD773DF05C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" b="62886" l="0" r="29224">
                        <a14:foregroundMark x1="16177" y1="18737" x2="15395" y2="31228"/>
                        <a14:foregroundMark x1="13438" y1="19742" x2="16830" y2="28500"/>
                        <a14:foregroundMark x1="16830" y1="18737" x2="16699" y2="31874"/>
                        <a14:foregroundMark x1="14090" y1="23116" x2="12916" y2="28859"/>
                        <a14:backgroundMark x1="26093" y1="45011" x2="10698" y2="61881"/>
                        <a14:backgroundMark x1="28180" y1="22469" x2="23092" y2="39986"/>
                        <a14:backgroundMark x1="26614" y1="25126" x2="27267" y2="41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557" r="70518" b="56310"/>
          <a:stretch/>
        </p:blipFill>
        <p:spPr>
          <a:xfrm flipH="1">
            <a:off x="8705849" y="-273179"/>
            <a:ext cx="4305301" cy="2724150"/>
          </a:xfrm>
          <a:prstGeom prst="rect">
            <a:avLst/>
          </a:prstGeom>
        </p:spPr>
      </p:pic>
      <p:sp>
        <p:nvSpPr>
          <p:cNvPr id="20" name="矩形: 圆角 13"/>
          <p:cNvSpPr/>
          <p:nvPr/>
        </p:nvSpPr>
        <p:spPr>
          <a:xfrm>
            <a:off x="2376013" y="963768"/>
            <a:ext cx="7574155" cy="663406"/>
          </a:xfrm>
          <a:prstGeom prst="round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altLang="zh-CN" sz="360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Thứ</a:t>
            </a:r>
            <a:r>
              <a:rPr lang="en-US" altLang="zh-CN" sz="360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Tư, </a:t>
            </a:r>
            <a:r>
              <a:rPr lang="en-US" altLang="zh-CN" sz="360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ngày</a:t>
            </a:r>
            <a:r>
              <a:rPr lang="en-US" altLang="zh-CN" sz="360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17 </a:t>
            </a:r>
            <a:r>
              <a:rPr lang="en-US" altLang="zh-CN" sz="360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tháng</a:t>
            </a:r>
            <a:r>
              <a:rPr lang="en-US" altLang="zh-CN" sz="360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11 năm  2021</a:t>
            </a:r>
            <a:endParaRPr lang="zh-CN" altLang="en-US" sz="3600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21" name="矩形: 圆角 14"/>
          <p:cNvSpPr/>
          <p:nvPr/>
        </p:nvSpPr>
        <p:spPr>
          <a:xfrm>
            <a:off x="5411639" y="1754272"/>
            <a:ext cx="1502905" cy="677649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altLang="zh-CN" sz="36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Toán</a:t>
            </a:r>
            <a:endParaRPr lang="zh-CN" altLang="en-US" sz="3600" b="1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4E4CF-0C55-46B0-A18B-A2577E50DCCE}"/>
              </a:ext>
            </a:extLst>
          </p:cNvPr>
          <p:cNvSpPr txBox="1"/>
          <p:nvPr/>
        </p:nvSpPr>
        <p:spPr>
          <a:xfrm>
            <a:off x="3756074" y="2510178"/>
            <a:ext cx="590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giải bài toán ( Tiết 1)</a:t>
            </a:r>
          </a:p>
        </p:txBody>
      </p:sp>
    </p:spTree>
    <p:extLst>
      <p:ext uri="{BB962C8B-B14F-4D97-AF65-F5344CB8AC3E}">
        <p14:creationId xmlns:p14="http://schemas.microsoft.com/office/powerpoint/2010/main" val="28744933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132" t="14542" r="10601" b="25069"/>
          <a:stretch/>
        </p:blipFill>
        <p:spPr>
          <a:xfrm>
            <a:off x="1143000" y="2114550"/>
            <a:ext cx="96389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762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804" t="3247" b="7287"/>
          <a:stretch/>
        </p:blipFill>
        <p:spPr>
          <a:xfrm>
            <a:off x="6096000" y="607130"/>
            <a:ext cx="5829300" cy="5850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604837" y="1120237"/>
            <a:ext cx="504043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4837" y="4832390"/>
            <a:ext cx="504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1106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09837" y="469940"/>
            <a:ext cx="8024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550" y="1624787"/>
            <a:ext cx="99441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3: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dirty="0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4: </a:t>
            </a:r>
            <a:r>
              <a:rPr lang="en-US" sz="4400" b="1" u="sng" dirty="0" err="1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b="1" u="sng" dirty="0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b="1" u="sng" dirty="0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CC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8294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47987" y="371152"/>
            <a:ext cx="802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90923"/>
            <a:ext cx="9944100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6180" y="2006225"/>
            <a:ext cx="7079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thật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toán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toán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804" t="3247" b="7287"/>
          <a:stretch/>
        </p:blipFill>
        <p:spPr>
          <a:xfrm>
            <a:off x="7301527" y="3799987"/>
            <a:ext cx="2583803" cy="2593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667815" y="3378391"/>
            <a:ext cx="5395912" cy="3014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2" idx="3"/>
          </p:cNvCxnSpPr>
          <p:nvPr/>
        </p:nvCxnSpPr>
        <p:spPr>
          <a:xfrm flipV="1">
            <a:off x="7905362" y="1714253"/>
            <a:ext cx="498409" cy="615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3"/>
          </p:cNvCxnSpPr>
          <p:nvPr/>
        </p:nvCxnSpPr>
        <p:spPr>
          <a:xfrm>
            <a:off x="7905362" y="2329391"/>
            <a:ext cx="541952" cy="442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8447314" y="1132079"/>
            <a:ext cx="2757716" cy="740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476342" y="2134024"/>
            <a:ext cx="2728688" cy="1403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22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47987" y="371152"/>
            <a:ext cx="802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90923"/>
            <a:ext cx="9944100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3194" y="3873691"/>
            <a:ext cx="5395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 . . b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1200"/>
              </a:spcAf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 .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200"/>
              </a:spcAf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: . . .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1308" y="1714253"/>
            <a:ext cx="1044798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7508" y="2424951"/>
            <a:ext cx="1954381" cy="646331"/>
          </a:xfrm>
          <a:prstGeom prst="rect">
            <a:avLst/>
          </a:prstGeom>
          <a:solidFill>
            <a:schemeClr val="bg1">
              <a:alpha val="96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13994" y="3899467"/>
            <a:ext cx="4187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10222" y="2416107"/>
            <a:ext cx="2675188" cy="646331"/>
          </a:xfrm>
          <a:prstGeom prst="rect">
            <a:avLst/>
          </a:prstGeom>
          <a:solidFill>
            <a:schemeClr val="bg1">
              <a:alpha val="9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99694" y="4564848"/>
            <a:ext cx="6527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12968" y="2960056"/>
            <a:ext cx="5374689" cy="1200329"/>
          </a:xfrm>
          <a:prstGeom prst="rect">
            <a:avLst/>
          </a:prstGeom>
          <a:solidFill>
            <a:schemeClr val="bg1">
              <a:alpha val="9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344229" y="1227211"/>
            <a:ext cx="4357440" cy="2282613"/>
            <a:chOff x="7353059" y="-105470"/>
            <a:chExt cx="4357440" cy="2282613"/>
          </a:xfrm>
        </p:grpSpPr>
        <p:sp>
          <p:nvSpPr>
            <p:cNvPr id="22" name="矩形: 圆角 1555">
              <a:extLst>
                <a:ext uri="{FF2B5EF4-FFF2-40B4-BE49-F238E27FC236}">
                  <a16:creationId xmlns:a16="http://schemas.microsoft.com/office/drawing/2014/main" id="{EDE28C90-B606-4343-AFC3-D21F49353FFD}"/>
                </a:ext>
              </a:extLst>
            </p:cNvPr>
            <p:cNvSpPr/>
            <p:nvPr/>
          </p:nvSpPr>
          <p:spPr>
            <a:xfrm>
              <a:off x="7353059" y="827314"/>
              <a:ext cx="4046097" cy="1349829"/>
            </a:xfrm>
            <a:prstGeom prst="roundRect">
              <a:avLst>
                <a:gd name="adj" fmla="val 50000"/>
              </a:avLst>
            </a:prstGeom>
            <a:solidFill>
              <a:srgbClr val="FEF87A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nói</a:t>
              </a:r>
              <a:endPara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tóm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tắt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toán</a:t>
              </a:r>
              <a:endPara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" descr="Cute Bee Cartoon | Cartoon bee, Bee pictures, Bee illustrati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5600" y1="42681" x2="15400" y2="49030"/>
                          <a14:foregroundMark x1="2200" y1="44444" x2="4400" y2="46032"/>
                          <a14:foregroundMark x1="57600" y1="61728" x2="54400" y2="73721"/>
                          <a14:foregroundMark x1="37200" y1="11640" x2="27800" y2="19400"/>
                          <a14:foregroundMark x1="51600" y1="12522" x2="60400" y2="183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417" y="-105470"/>
              <a:ext cx="1528082" cy="1732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65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7" grpId="0" animBg="1"/>
      <p:bldP spid="7" grpId="1" animBg="1"/>
      <p:bldP spid="17" grpId="0"/>
      <p:bldP spid="18" grpId="0" animBg="1"/>
      <p:bldP spid="18" grpId="1" animBg="1"/>
      <p:bldP spid="19" grpId="0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09837" y="469940"/>
            <a:ext cx="8024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550" y="1624787"/>
            <a:ext cx="9944100" cy="205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236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86087" y="311706"/>
            <a:ext cx="6615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1916" y="984896"/>
            <a:ext cx="695325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16037" y="3235584"/>
            <a:ext cx="5529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ứng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với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tác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nào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6523" y="1881367"/>
            <a:ext cx="429580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1200"/>
              </a:spcAf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4256522" y="4158914"/>
            <a:ext cx="1556109" cy="15941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197240" y="4158914"/>
            <a:ext cx="1556109" cy="15941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25848" y="5706933"/>
            <a:ext cx="72507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gộp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lus 7"/>
          <p:cNvSpPr/>
          <p:nvPr/>
        </p:nvSpPr>
        <p:spPr>
          <a:xfrm>
            <a:off x="9669587" y="4783603"/>
            <a:ext cx="896471" cy="896471"/>
          </a:xfrm>
          <a:prstGeom prst="mathPlus">
            <a:avLst/>
          </a:prstGeom>
          <a:solidFill>
            <a:srgbClr val="3675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52329" y="4187225"/>
            <a:ext cx="3262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4792" y="1077361"/>
            <a:ext cx="3312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387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15" presetClass="emph" presetSubtype="0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 animBg="1"/>
      <p:bldP spid="4" grpId="1" animBg="1"/>
      <p:bldP spid="9" grpId="0" animBg="1"/>
      <p:bldP spid="9" grpId="1" animBg="1"/>
      <p:bldP spid="9" grpId="2" animBg="1"/>
      <p:bldP spid="9" grpId="3" animBg="1"/>
      <p:bldP spid="10" grpId="0"/>
      <p:bldP spid="8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86087" y="311706"/>
            <a:ext cx="6615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" y="958037"/>
            <a:ext cx="695325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8686" y="2298757"/>
            <a:ext cx="42958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1200"/>
              </a:spcAf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200"/>
              </a:spcAft>
              <a:defRPr/>
            </a:pP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: . . .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spcAft>
                <a:spcPts val="1200"/>
              </a:spcAft>
              <a:defRPr/>
            </a:pPr>
            <a:endParaRPr lang="en-US" sz="3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lus 7"/>
          <p:cNvSpPr/>
          <p:nvPr/>
        </p:nvSpPr>
        <p:spPr>
          <a:xfrm>
            <a:off x="2105944" y="5399193"/>
            <a:ext cx="896471" cy="896471"/>
          </a:xfrm>
          <a:prstGeom prst="mathPlus">
            <a:avLst/>
          </a:prstGeom>
          <a:solidFill>
            <a:srgbClr val="3675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8686" y="4802815"/>
            <a:ext cx="3262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53798" y="2386700"/>
            <a:ext cx="3947402" cy="3121260"/>
            <a:chOff x="4147695" y="3417618"/>
            <a:chExt cx="3947402" cy="3121260"/>
          </a:xfrm>
        </p:grpSpPr>
        <p:grpSp>
          <p:nvGrpSpPr>
            <p:cNvPr id="20" name="Group 19"/>
            <p:cNvGrpSpPr/>
            <p:nvPr/>
          </p:nvGrpSpPr>
          <p:grpSpPr>
            <a:xfrm>
              <a:off x="4147695" y="3417618"/>
              <a:ext cx="1520491" cy="3121260"/>
              <a:chOff x="3876617" y="3320575"/>
              <a:chExt cx="1520491" cy="312126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876617" y="5031545"/>
                <a:ext cx="1520491" cy="1410290"/>
              </a:xfrm>
              <a:prstGeom prst="ellipse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876617" y="3320575"/>
                <a:ext cx="1520491" cy="1410290"/>
              </a:xfrm>
              <a:prstGeom prst="ellipse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4" name="Straight Connector 23"/>
            <p:cNvCxnSpPr>
              <a:stCxn id="22" idx="6"/>
            </p:cNvCxnSpPr>
            <p:nvPr/>
          </p:nvCxnSpPr>
          <p:spPr>
            <a:xfrm>
              <a:off x="5668186" y="4122763"/>
              <a:ext cx="1170764" cy="4778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1" idx="6"/>
            </p:cNvCxnSpPr>
            <p:nvPr/>
          </p:nvCxnSpPr>
          <p:spPr>
            <a:xfrm flipV="1">
              <a:off x="5668186" y="5210175"/>
              <a:ext cx="1189814" cy="6235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6658358" y="4200230"/>
              <a:ext cx="1436739" cy="1410290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638338" y="3420412"/>
            <a:ext cx="344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08947" y="2628398"/>
            <a:ext cx="642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55121" y="4343742"/>
            <a:ext cx="1046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761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09837" y="469940"/>
            <a:ext cx="8024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550" y="1624787"/>
            <a:ext cx="9944100" cy="3241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3: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561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6848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Callout 1 8"/>
          <p:cNvSpPr/>
          <p:nvPr/>
        </p:nvSpPr>
        <p:spPr>
          <a:xfrm flipH="1">
            <a:off x="4151372" y="1795510"/>
            <a:ext cx="1931619" cy="646331"/>
          </a:xfrm>
          <a:prstGeom prst="borderCallout1">
            <a:avLst>
              <a:gd name="adj1" fmla="val 94574"/>
              <a:gd name="adj2" fmla="val 1157"/>
              <a:gd name="adj3" fmla="val 165993"/>
              <a:gd name="adj4" fmla="val -102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6087" y="311706"/>
            <a:ext cx="6615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" y="958037"/>
            <a:ext cx="6953250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dirty="0" err="1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3:</a:t>
            </a:r>
            <a:r>
              <a:rPr lang="en-US" sz="3600" b="1" dirty="0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56141">
                  <a:lumMod val="7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368" y="2280550"/>
            <a:ext cx="42958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: . . 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11474" y="1861813"/>
            <a:ext cx="0" cy="3801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655779" y="1443077"/>
            <a:ext cx="2259106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3600" b="1" u="sng" dirty="0" err="1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056141">
                  <a:lumMod val="7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04415" y="2394894"/>
            <a:ext cx="5593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6265068" y="2886075"/>
            <a:ext cx="542210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ine Callout 1 36"/>
          <p:cNvSpPr/>
          <p:nvPr/>
        </p:nvSpPr>
        <p:spPr>
          <a:xfrm flipH="1">
            <a:off x="4151371" y="2627528"/>
            <a:ext cx="1931619" cy="827393"/>
          </a:xfrm>
          <a:prstGeom prst="borderCallout1">
            <a:avLst>
              <a:gd name="adj1" fmla="val 94574"/>
              <a:gd name="adj2" fmla="val 1157"/>
              <a:gd name="adj3" fmla="val 165993"/>
              <a:gd name="adj4" fmla="val -102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196870" y="3532406"/>
            <a:ext cx="2502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+ 10 = 14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265068" y="4023587"/>
            <a:ext cx="542210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Line Callout 1 39"/>
          <p:cNvSpPr/>
          <p:nvPr/>
        </p:nvSpPr>
        <p:spPr>
          <a:xfrm flipH="1">
            <a:off x="9865934" y="4478082"/>
            <a:ext cx="1931619" cy="827393"/>
          </a:xfrm>
          <a:prstGeom prst="borderCallout1">
            <a:avLst>
              <a:gd name="adj1" fmla="val -773"/>
              <a:gd name="adj2" fmla="val 48496"/>
              <a:gd name="adj3" fmla="val -55039"/>
              <a:gd name="adj4" fmla="val 797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613184" y="3550648"/>
            <a:ext cx="1251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2" name="Line Callout 1 41"/>
          <p:cNvSpPr/>
          <p:nvPr/>
        </p:nvSpPr>
        <p:spPr>
          <a:xfrm flipH="1">
            <a:off x="4151371" y="3720783"/>
            <a:ext cx="1931619" cy="827393"/>
          </a:xfrm>
          <a:prstGeom prst="borderCallout1">
            <a:avLst>
              <a:gd name="adj1" fmla="val 94574"/>
              <a:gd name="adj2" fmla="val 1157"/>
              <a:gd name="adj3" fmla="val 165993"/>
              <a:gd name="adj4" fmla="val -102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265068" y="5116842"/>
            <a:ext cx="542210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738111" y="4646719"/>
            <a:ext cx="3017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914885" y="958038"/>
            <a:ext cx="1772290" cy="599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31304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1" grpId="0"/>
      <p:bldP spid="37" grpId="0" animBg="1"/>
      <p:bldP spid="38" grpId="0"/>
      <p:bldP spid="40" grpId="0" animBg="1"/>
      <p:bldP spid="41" grpId="0"/>
      <p:bldP spid="42" grpId="0" animBg="1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3902"/>
          <a:stretch/>
        </p:blipFill>
        <p:spPr>
          <a:xfrm>
            <a:off x="2444872" y="123234"/>
            <a:ext cx="7648860" cy="18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9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86087" y="311706"/>
            <a:ext cx="6615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" y="958037"/>
            <a:ext cx="6953250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dirty="0" err="1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3:</a:t>
            </a:r>
            <a:r>
              <a:rPr lang="en-US" sz="3600" b="1" dirty="0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56141">
                  <a:lumMod val="7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368" y="2280550"/>
            <a:ext cx="42958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: . . 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11474" y="1861813"/>
            <a:ext cx="0" cy="3801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655779" y="1443077"/>
            <a:ext cx="2259106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3600" b="1" u="sng" dirty="0" err="1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5614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056141">
                  <a:lumMod val="75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Line Callout 1 36"/>
          <p:cNvSpPr/>
          <p:nvPr/>
        </p:nvSpPr>
        <p:spPr>
          <a:xfrm flipH="1">
            <a:off x="4219999" y="2110537"/>
            <a:ext cx="1931619" cy="827393"/>
          </a:xfrm>
          <a:prstGeom prst="borderCallout1">
            <a:avLst>
              <a:gd name="adj1" fmla="val 94574"/>
              <a:gd name="adj2" fmla="val 1157"/>
              <a:gd name="adj3" fmla="val 165993"/>
              <a:gd name="adj4" fmla="val -102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265498" y="3015415"/>
            <a:ext cx="2502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+ 10 = 14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333696" y="3506596"/>
            <a:ext cx="542210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ine Callout 1 41"/>
          <p:cNvSpPr/>
          <p:nvPr/>
        </p:nvSpPr>
        <p:spPr>
          <a:xfrm flipH="1">
            <a:off x="4151371" y="3720783"/>
            <a:ext cx="1931619" cy="827393"/>
          </a:xfrm>
          <a:prstGeom prst="borderCallout1">
            <a:avLst>
              <a:gd name="adj1" fmla="val 94574"/>
              <a:gd name="adj2" fmla="val 1157"/>
              <a:gd name="adj3" fmla="val 165993"/>
              <a:gd name="adj4" fmla="val -102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265068" y="5116842"/>
            <a:ext cx="542210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330521" y="4638969"/>
            <a:ext cx="6082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914885" y="958038"/>
            <a:ext cx="1772290" cy="599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83421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2" grpId="0" animBg="1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09837" y="469940"/>
            <a:ext cx="8024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550" y="1624787"/>
            <a:ext cx="99441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3: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561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tra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6979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86087" y="311706"/>
            <a:ext cx="6615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" y="958037"/>
            <a:ext cx="6953250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0" indent="-5715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en-US" sz="3600" dirty="0" err="1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u="sng" dirty="0" err="1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b="1" u="sng" dirty="0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b="1" u="sng" dirty="0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CC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CC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807" y="1981184"/>
            <a:ext cx="42958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: . . 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90174" y="1959404"/>
            <a:ext cx="0" cy="22758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655779" y="1443077"/>
            <a:ext cx="2259106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561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04415" y="2394894"/>
            <a:ext cx="5593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6265068" y="2886075"/>
            <a:ext cx="542210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196870" y="2958664"/>
            <a:ext cx="2502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+ 10 = 14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265068" y="3449845"/>
            <a:ext cx="542210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9613184" y="2976906"/>
            <a:ext cx="1251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6265068" y="4059005"/>
            <a:ext cx="542210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7275988" y="3588882"/>
            <a:ext cx="3017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14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041" y="4298242"/>
            <a:ext cx="8499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Kết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quả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tìm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hợp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hỏi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toán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2041" y="4851741"/>
            <a:ext cx="6454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lựa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2041" y="5372096"/>
            <a:ext cx="11627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+ 10 có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2041" y="5845498"/>
            <a:ext cx="11627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+ 10 = 14 có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6" grpId="1" build="allAtOnce"/>
      <p:bldP spid="21" grpId="0" build="allAtOnce"/>
      <p:bldP spid="21" grpId="1" build="allAtOnce"/>
      <p:bldP spid="22" grpId="0" build="allAtOnce"/>
      <p:bldP spid="22" grpId="1" build="allAtOnce"/>
      <p:bldP spid="23" grpId="0" build="allAtOnce"/>
      <p:bldP spid="23" grpI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09837" y="469940"/>
            <a:ext cx="8024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550" y="1624787"/>
            <a:ext cx="99441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1: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Tìm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hiểu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2: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Tìm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cách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giải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3: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Giải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5614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4: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Kiểm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tra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4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4"/>
          <a:stretch/>
        </p:blipFill>
        <p:spPr>
          <a:xfrm>
            <a:off x="1371435" y="1197469"/>
            <a:ext cx="8340150" cy="238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84735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63330" y="469940"/>
            <a:ext cx="9620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569" y="1233960"/>
            <a:ext cx="99441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3: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561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561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tra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9826129" y="5309722"/>
            <a:ext cx="1247584" cy="1247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9763846" y="3858552"/>
            <a:ext cx="1344853" cy="1610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9610939" y="2777105"/>
            <a:ext cx="1572641" cy="2679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10043680" y="4294970"/>
            <a:ext cx="707161" cy="886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9955361" y="4367517"/>
            <a:ext cx="868685" cy="5615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9898429" y="4755918"/>
            <a:ext cx="868685" cy="561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847402" flipH="1">
            <a:off x="9592006" y="4378885"/>
            <a:ext cx="868685" cy="561579"/>
          </a:xfrm>
          <a:prstGeom prst="rect">
            <a:avLst/>
          </a:prstGeom>
        </p:spPr>
      </p:pic>
      <p:pic>
        <p:nvPicPr>
          <p:cNvPr id="11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116" y="-1013445"/>
            <a:ext cx="585308" cy="609600"/>
          </a:xfrm>
          <a:prstGeom prst="rect">
            <a:avLst/>
          </a:prstGeom>
        </p:spPr>
      </p:pic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631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5145" y="-1048044"/>
            <a:ext cx="664195" cy="6641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6289" y="5703291"/>
            <a:ext cx="595630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5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1"/>
                            </p:stCondLst>
                            <p:childTnLst>
                              <p:par>
                                <p:cTn id="4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 descr="图片包含 物体, 灯具&#10;&#10;已生成极高可信度的说明">
            <a:extLst>
              <a:ext uri="{FF2B5EF4-FFF2-40B4-BE49-F238E27FC236}">
                <a16:creationId xmlns:a16="http://schemas.microsoft.com/office/drawing/2014/main" id="{F02E633D-2C9E-433E-BDF4-FD773DF05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" b="62886" l="0" r="29224">
                        <a14:foregroundMark x1="16177" y1="18737" x2="15395" y2="31228"/>
                        <a14:foregroundMark x1="13438" y1="19742" x2="16830" y2="28500"/>
                        <a14:foregroundMark x1="16830" y1="18737" x2="16699" y2="31874"/>
                        <a14:foregroundMark x1="14090" y1="23116" x2="12916" y2="28859"/>
                        <a14:backgroundMark x1="26093" y1="45011" x2="10698" y2="61881"/>
                        <a14:backgroundMark x1="28180" y1="22469" x2="23092" y2="39986"/>
                        <a14:backgroundMark x1="26614" y1="25126" x2="27267" y2="41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557" r="70518" b="56310"/>
          <a:stretch/>
        </p:blipFill>
        <p:spPr>
          <a:xfrm>
            <a:off x="0" y="-292229"/>
            <a:ext cx="4305301" cy="2724150"/>
          </a:xfrm>
          <a:prstGeom prst="rect">
            <a:avLst/>
          </a:prstGeom>
        </p:spPr>
      </p:pic>
      <p:pic>
        <p:nvPicPr>
          <p:cNvPr id="12" name="图片 4" descr="图片包含 物体, 灯具&#10;&#10;已生成极高可信度的说明">
            <a:extLst>
              <a:ext uri="{FF2B5EF4-FFF2-40B4-BE49-F238E27FC236}">
                <a16:creationId xmlns:a16="http://schemas.microsoft.com/office/drawing/2014/main" id="{F02E633D-2C9E-433E-BDF4-FD773DF05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" b="62886" l="0" r="29224">
                        <a14:foregroundMark x1="16177" y1="18737" x2="15395" y2="31228"/>
                        <a14:foregroundMark x1="13438" y1="19742" x2="16830" y2="28500"/>
                        <a14:foregroundMark x1="16830" y1="18737" x2="16699" y2="31874"/>
                        <a14:foregroundMark x1="14090" y1="23116" x2="12916" y2="28859"/>
                        <a14:backgroundMark x1="26093" y1="45011" x2="10698" y2="61881"/>
                        <a14:backgroundMark x1="28180" y1="22469" x2="23092" y2="39986"/>
                        <a14:backgroundMark x1="26614" y1="25126" x2="27267" y2="41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557" r="70518" b="56310"/>
          <a:stretch/>
        </p:blipFill>
        <p:spPr>
          <a:xfrm flipH="1">
            <a:off x="7943849" y="-273179"/>
            <a:ext cx="4305301" cy="2724150"/>
          </a:xfrm>
          <a:prstGeom prst="rect">
            <a:avLst/>
          </a:prstGeom>
        </p:spPr>
      </p:pic>
      <p:pic>
        <p:nvPicPr>
          <p:cNvPr id="14" name="图片 4" descr="图片包含 物体, 灯具&#10;&#10;已生成极高可信度的说明">
            <a:extLst>
              <a:ext uri="{FF2B5EF4-FFF2-40B4-BE49-F238E27FC236}">
                <a16:creationId xmlns:a16="http://schemas.microsoft.com/office/drawing/2014/main" id="{F02E633D-2C9E-433E-BDF4-FD773DF05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" b="62886" l="0" r="29224">
                        <a14:foregroundMark x1="16177" y1="18737" x2="15395" y2="31228"/>
                        <a14:foregroundMark x1="13438" y1="19742" x2="16830" y2="28500"/>
                        <a14:foregroundMark x1="16830" y1="18737" x2="16699" y2="31874"/>
                        <a14:foregroundMark x1="14090" y1="23116" x2="12916" y2="28859"/>
                        <a14:backgroundMark x1="26093" y1="45011" x2="10698" y2="61881"/>
                        <a14:backgroundMark x1="28180" y1="22469" x2="23092" y2="39986"/>
                        <a14:backgroundMark x1="26614" y1="25126" x2="27267" y2="41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557" r="70518" b="56310"/>
          <a:stretch/>
        </p:blipFill>
        <p:spPr>
          <a:xfrm flipH="1">
            <a:off x="8705849" y="-273179"/>
            <a:ext cx="4305301" cy="272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2" b="100000" l="4610" r="96986">
                        <a14:foregroundMark x1="24823" y1="97826" x2="40780" y2="73261"/>
                        <a14:foregroundMark x1="23759" y1="98913" x2="27482" y2="94565"/>
                        <a14:foregroundMark x1="22518" y1="98913" x2="34220" y2="78261"/>
                        <a14:foregroundMark x1="23050" y1="58478" x2="34220" y2="76957"/>
                        <a14:foregroundMark x1="11525" y1="60435" x2="26418" y2="57391"/>
                        <a14:foregroundMark x1="21099" y1="43043" x2="22518" y2="38043"/>
                        <a14:foregroundMark x1="23759" y1="38913" x2="24645" y2="40652"/>
                        <a14:foregroundMark x1="24468" y1="41087" x2="24468" y2="43478"/>
                        <a14:foregroundMark x1="20567" y1="41087" x2="21277" y2="38696"/>
                        <a14:foregroundMark x1="12057" y1="47826" x2="20035" y2="44348"/>
                        <a14:foregroundMark x1="26064" y1="63043" x2="31028" y2="54130"/>
                        <a14:foregroundMark x1="29787" y1="67174" x2="35816" y2="60000"/>
                        <a14:foregroundMark x1="32624" y1="72174" x2="37589" y2="66304"/>
                        <a14:foregroundMark x1="35106" y1="99348" x2="47340" y2="73261"/>
                        <a14:foregroundMark x1="47695" y1="87609" x2="70567" y2="87609"/>
                        <a14:foregroundMark x1="46099" y1="88696" x2="69681" y2="88696"/>
                        <a14:foregroundMark x1="70745" y1="89783" x2="77482" y2="98913"/>
                        <a14:foregroundMark x1="75355" y1="86739" x2="80851" y2="98478"/>
                        <a14:foregroundMark x1="73759" y1="90217" x2="74823" y2="75000"/>
                        <a14:foregroundMark x1="79255" y1="98913" x2="80142" y2="99130"/>
                        <a14:foregroundMark x1="74645" y1="93261" x2="75887" y2="92174"/>
                        <a14:foregroundMark x1="85638" y1="99348" x2="78369" y2="84348"/>
                        <a14:foregroundMark x1="87766" y1="99130" x2="81738" y2="83261"/>
                        <a14:foregroundMark x1="78546" y1="74783" x2="79255" y2="78043"/>
                        <a14:foregroundMark x1="78546" y1="74348" x2="79610" y2="76957"/>
                        <a14:foregroundMark x1="80142" y1="77826" x2="81560" y2="82826"/>
                        <a14:foregroundMark x1="36170" y1="99130" x2="37234" y2="99130"/>
                        <a14:foregroundMark x1="36348" y1="99565" x2="37589" y2="99565"/>
                        <a14:foregroundMark x1="37766" y1="99348" x2="45035" y2="88696"/>
                        <a14:foregroundMark x1="57979" y1="67826" x2="57979" y2="87826"/>
                        <a14:foregroundMark x1="64716" y1="16957" x2="72695" y2="4565"/>
                        <a14:foregroundMark x1="72518" y1="6957" x2="71631" y2="23043"/>
                        <a14:foregroundMark x1="37411" y1="31304" x2="39007" y2="33043"/>
                        <a14:foregroundMark x1="36170" y1="33043" x2="38475" y2="33043"/>
                        <a14:foregroundMark x1="36348" y1="31087" x2="37411" y2="27391"/>
                        <a14:foregroundMark x1="38830" y1="29130" x2="39007" y2="30435"/>
                        <a14:foregroundMark x1="84752" y1="45217" x2="87943" y2="41522"/>
                        <a14:foregroundMark x1="88475" y1="43261" x2="89539" y2="43043"/>
                        <a14:foregroundMark x1="89184" y1="44348" x2="90426" y2="45435"/>
                        <a14:foregroundMark x1="87943" y1="45652" x2="89894" y2="47826"/>
                        <a14:foregroundMark x1="85638" y1="42174" x2="87943" y2="40435"/>
                        <a14:foregroundMark x1="88652" y1="40652" x2="90426" y2="43696"/>
                        <a14:foregroundMark x1="65957" y1="68261" x2="62766" y2="85217"/>
                        <a14:backgroundMark x1="16489" y1="63261" x2="22872" y2="61957"/>
                        <a14:backgroundMark x1="23050" y1="60435" x2="26064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9354">
            <a:off x="6207635" y="3554753"/>
            <a:ext cx="3674005" cy="2996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377093">
            <a:off x="9820643" y="1661491"/>
            <a:ext cx="899606" cy="973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5533" y="2233492"/>
            <a:ext cx="8900931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89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791200" y="-808973"/>
            <a:ext cx="4673600" cy="4897913"/>
            <a:chOff x="-445179" y="667995"/>
            <a:chExt cx="5881072" cy="63519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556" b="87500" l="6800" r="9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0" t="6111" r="8000" b="12223"/>
            <a:stretch/>
          </p:blipFill>
          <p:spPr>
            <a:xfrm>
              <a:off x="-445179" y="866775"/>
              <a:ext cx="5881072" cy="61531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EDBF7F-A040-489B-9DD9-001236E5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357" y="3048000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EDBF7F-A040-489B-9DD9-001236E5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6896" y="667995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EDBF7F-A040-489B-9DD9-001236E5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373" y="2108021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6" name="Picture 4" descr="C:\Users\ADMIN\Desktop\Tai nguyen thiet ke tro choi\Bảng gỗ\bat dau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10" l="0" r="95915">
                        <a14:foregroundMark x1="40196" y1="46078" x2="49346" y2="50000"/>
                        <a14:foregroundMark x1="29412" y1="43464" x2="24837" y2="54575"/>
                        <a14:backgroundMark x1="69935" y1="76307" x2="75163" y2="81209"/>
                        <a14:backgroundMark x1="69935" y1="82680" x2="76307" y2="85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7" r="-571"/>
          <a:stretch/>
        </p:blipFill>
        <p:spPr bwMode="auto">
          <a:xfrm flipH="1">
            <a:off x="7116804" y="1896198"/>
            <a:ext cx="2146779" cy="219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26"/>
          <p:cNvSpPr txBox="1">
            <a:spLocks noChangeArrowheads="1"/>
          </p:cNvSpPr>
          <p:nvPr/>
        </p:nvSpPr>
        <p:spPr bwMode="auto">
          <a:xfrm>
            <a:off x="-45403" y="-93133"/>
            <a:ext cx="558981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914377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8000" b="1" dirty="0" err="1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Nông</a:t>
            </a:r>
            <a:r>
              <a:rPr lang="en-US" altLang="zh-CN" sz="8000" b="1" dirty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trại</a:t>
            </a:r>
            <a:r>
              <a:rPr lang="en-US" altLang="zh-CN" sz="8000" b="1" dirty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8000" b="1" dirty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vẻ</a:t>
            </a:r>
            <a:endParaRPr lang="zh-CN" altLang="en-US" sz="8000" b="1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67049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14" y="1594977"/>
            <a:ext cx="1715223" cy="15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051" y="2372565"/>
            <a:ext cx="2288441" cy="162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5" y="2862339"/>
            <a:ext cx="1651151" cy="113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67" y="2921001"/>
            <a:ext cx="4068652" cy="138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7767056" y="3911434"/>
            <a:ext cx="4015997" cy="267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11959" y="4197895"/>
            <a:ext cx="2697817" cy="208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0" b="99510" l="0" r="95915">
                        <a14:foregroundMark x1="40196" y1="46078" x2="49346" y2="50000"/>
                        <a14:foregroundMark x1="29412" y1="43464" x2="24837" y2="54575"/>
                        <a14:backgroundMark x1="69935" y1="76307" x2="75163" y2="81209"/>
                        <a14:backgroundMark x1="69935" y1="82680" x2="76307" y2="85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7" r="-571"/>
          <a:stretch/>
        </p:blipFill>
        <p:spPr bwMode="auto">
          <a:xfrm flipH="1">
            <a:off x="7275434" y="1331247"/>
            <a:ext cx="910031" cy="92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ckerel-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-55047" y="-1454592"/>
            <a:ext cx="812800" cy="812800"/>
          </a:xfrm>
          <a:prstGeom prst="rect">
            <a:avLst/>
          </a:prstGeom>
        </p:spPr>
      </p:pic>
      <p:pic>
        <p:nvPicPr>
          <p:cNvPr id="3" name="Tieng-heo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0457.5876"/>
                </p14:media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1016000" y="-1501000"/>
            <a:ext cx="812800" cy="812800"/>
          </a:xfrm>
          <a:prstGeom prst="rect">
            <a:avLst/>
          </a:prstGeom>
        </p:spPr>
      </p:pic>
      <p:pic>
        <p:nvPicPr>
          <p:cNvPr id="4" name="Tieng-bo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888" end="10808.375"/>
                </p14:media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2262125" y="-1408924"/>
            <a:ext cx="812800" cy="812800"/>
          </a:xfrm>
          <a:prstGeom prst="rect">
            <a:avLst/>
          </a:prstGeom>
        </p:spPr>
      </p:pic>
      <p:pic>
        <p:nvPicPr>
          <p:cNvPr id="28" name="Tieng-bo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8762" end="3229.375"/>
                </p14:media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3188244" y="-1358056"/>
            <a:ext cx="812800" cy="812800"/>
          </a:xfrm>
          <a:prstGeom prst="rect">
            <a:avLst/>
          </a:prstGeom>
        </p:spPr>
      </p:pic>
      <p:pic>
        <p:nvPicPr>
          <p:cNvPr id="5" name="Tieng-ngua-phi-va-hi-www_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4262953" y="-1333865"/>
            <a:ext cx="812800" cy="812800"/>
          </a:xfrm>
          <a:prstGeom prst="rect">
            <a:avLst/>
          </a:prstGeom>
        </p:spPr>
      </p:pic>
      <p:sp>
        <p:nvSpPr>
          <p:cNvPr id="6" name="Rounded Rectangle 5">
            <a:hlinkClick r:id="rId55" action="ppaction://hlinksldjump"/>
          </p:cNvPr>
          <p:cNvSpPr/>
          <p:nvPr/>
        </p:nvSpPr>
        <p:spPr>
          <a:xfrm>
            <a:off x="9964311" y="6249739"/>
            <a:ext cx="2106877" cy="6082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667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67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667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3224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75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40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40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1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ounded Rectangle 82"/>
          <p:cNvSpPr/>
          <p:nvPr/>
        </p:nvSpPr>
        <p:spPr>
          <a:xfrm>
            <a:off x="571500" y="476251"/>
            <a:ext cx="10763250" cy="2452094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Cockerel-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5047" y="-1454592"/>
            <a:ext cx="812800" cy="812800"/>
          </a:xfrm>
          <a:prstGeom prst="rect">
            <a:avLst/>
          </a:prstGeom>
        </p:spPr>
      </p:pic>
      <p:pic>
        <p:nvPicPr>
          <p:cNvPr id="19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284" y="4437543"/>
            <a:ext cx="4869163" cy="165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351741" y="5615761"/>
            <a:ext cx="1525644" cy="962327"/>
            <a:chOff x="3542435" y="3560084"/>
            <a:chExt cx="1714250" cy="910667"/>
          </a:xfrm>
        </p:grpSpPr>
        <p:pic>
          <p:nvPicPr>
            <p:cNvPr id="2050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3756361" y="3716636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068494" y="3792378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296163" y="3716635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3763427" y="3740393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422432" y="3819941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529457" y="3865909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843767" y="3795149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000135" y="3739619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822222" y="3560084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046949" y="3578638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3542435" y="3664651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378015" y="4025144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 flipH="1">
            <a:off x="3377712" y="3793855"/>
            <a:ext cx="1759320" cy="2946757"/>
            <a:chOff x="3505200" y="1162139"/>
            <a:chExt cx="2024596" cy="3391079"/>
          </a:xfrm>
        </p:grpSpPr>
        <p:grpSp>
          <p:nvGrpSpPr>
            <p:cNvPr id="51" name="Group 50"/>
            <p:cNvGrpSpPr/>
            <p:nvPr/>
          </p:nvGrpSpPr>
          <p:grpSpPr>
            <a:xfrm>
              <a:off x="3505200" y="1162139"/>
              <a:ext cx="2024596" cy="3391079"/>
              <a:chOff x="3505200" y="1162139"/>
              <a:chExt cx="2024596" cy="3391079"/>
            </a:xfrm>
          </p:grpSpPr>
          <p:pic>
            <p:nvPicPr>
              <p:cNvPr id="53" name="Picture 2" descr="1,122 Child Watering Plant Illustrations, Royalty-Free Vector Graphics &amp;  Clip Art - iStock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91993" l="0" r="62418">
                            <a14:foregroundMark x1="40196" y1="46078" x2="49346" y2="50000"/>
                            <a14:foregroundMark x1="29412" y1="43464" x2="24837" y2="54575"/>
                            <a14:foregroundMark x1="44444" y1="27614" x2="42647" y2="31699"/>
                            <a14:foregroundMark x1="32680" y1="28595" x2="30882" y2="31536"/>
                            <a14:backgroundMark x1="69935" y1="76307" x2="75163" y2="81209"/>
                            <a14:backgroundMark x1="69935" y1="82680" x2="76307" y2="85621"/>
                            <a14:backgroundMark x1="59641" y1="62418" x2="49183" y2="678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8" r="37629"/>
              <a:stretch/>
            </p:blipFill>
            <p:spPr bwMode="auto">
              <a:xfrm flipH="1">
                <a:off x="3505200" y="1162139"/>
                <a:ext cx="2024596" cy="3391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How To Draw A Bucket That Shines Using Simple Effects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9924" b="92672" l="11181" r="8966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85" t="26350" r="12853"/>
              <a:stretch/>
            </p:blipFill>
            <p:spPr bwMode="auto">
              <a:xfrm rot="19714260">
                <a:off x="3976398" y="2990039"/>
                <a:ext cx="614079" cy="810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2" name="Picture 4" descr="Yellow Bucket. Element Of Cleaning House Stock Vector - Illustration of  drawing, paint: 188923453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81125" l="267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8" t="16750" b="15250"/>
            <a:stretch/>
          </p:blipFill>
          <p:spPr bwMode="auto">
            <a:xfrm rot="19424517" flipH="1">
              <a:off x="3818365" y="2996085"/>
              <a:ext cx="900738" cy="83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4979047" y="5693252"/>
            <a:ext cx="1525644" cy="962327"/>
            <a:chOff x="3542435" y="3560084"/>
            <a:chExt cx="1714250" cy="910667"/>
          </a:xfrm>
        </p:grpSpPr>
        <p:pic>
          <p:nvPicPr>
            <p:cNvPr id="29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3756361" y="3716636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068494" y="3792378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296163" y="3716635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3763427" y="3740393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422432" y="3819941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529457" y="3865909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843767" y="3795149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000135" y="3739619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822222" y="3560084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046949" y="3578638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3542435" y="3664651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378015" y="4025144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6943014" y="5948262"/>
            <a:ext cx="1525644" cy="962327"/>
            <a:chOff x="3542435" y="3560084"/>
            <a:chExt cx="1714250" cy="910667"/>
          </a:xfrm>
        </p:grpSpPr>
        <p:pic>
          <p:nvPicPr>
            <p:cNvPr id="55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3756361" y="3716636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068494" y="3792378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296163" y="3716635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3763427" y="3740393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422432" y="3819941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529457" y="3865909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843767" y="3795149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000135" y="3739619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822222" y="3560084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046949" y="3578638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3542435" y="3664651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378015" y="4025144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494079" y="4796349"/>
            <a:ext cx="1525644" cy="962327"/>
            <a:chOff x="3542435" y="3560084"/>
            <a:chExt cx="1714250" cy="910667"/>
          </a:xfrm>
        </p:grpSpPr>
        <p:pic>
          <p:nvPicPr>
            <p:cNvPr id="68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3756361" y="3716636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068494" y="3792378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296163" y="3716635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3763427" y="3740393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422432" y="3819941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529457" y="3865909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>
              <a:off x="4843767" y="3795149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000135" y="3739619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822222" y="3560084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046949" y="3578638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3542435" y="3664651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Fine Golden Rice - Rice PNG – Stunning free transparent png clipart images  free downloa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796" l="27988" r="89796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9" t="11905" r="30146"/>
            <a:stretch/>
          </p:blipFill>
          <p:spPr bwMode="auto">
            <a:xfrm flipH="1">
              <a:off x="4378015" y="4025144"/>
              <a:ext cx="412918" cy="44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" descr="C:\Users\ADMIN\Desktop\Tai nguyen thiet ke tro choi\Bảng gỗ\1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4122" y="5212963"/>
            <a:ext cx="3286029" cy="1518036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1327157" y="768995"/>
            <a:ext cx="901287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908126" y="1612960"/>
            <a:ext cx="539207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08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4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9" y="476250"/>
            <a:ext cx="10763250" cy="5753100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40" y="5470332"/>
            <a:ext cx="3286029" cy="1518036"/>
          </a:xfrm>
          <a:prstGeom prst="rect">
            <a:avLst/>
          </a:prstGeom>
        </p:spPr>
      </p:pic>
      <p:pic>
        <p:nvPicPr>
          <p:cNvPr id="1030" name="Picture 6" descr="Trò chơi nhảy lò cò mầm non – Special Kid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6919" r="8336" b="2072"/>
          <a:stretch/>
        </p:blipFill>
        <p:spPr bwMode="auto">
          <a:xfrm>
            <a:off x="3827990" y="2802082"/>
            <a:ext cx="4250268" cy="3222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Tai nguyen thiet ke tro choi\Bảng gỗ\2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76473" y="1055088"/>
            <a:ext cx="901287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32207" y="1659878"/>
            <a:ext cx="644573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7234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1500" y="476250"/>
            <a:ext cx="10763250" cy="5753100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83" y="5726000"/>
            <a:ext cx="2832207" cy="1277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6406" y="643325"/>
            <a:ext cx="10073437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1150" y="1270788"/>
            <a:ext cx="796914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50" name="Picture 2" descr="Cartoon Funny Cow Farm Landscape Background Stock Illustrations – 372  Cartoon Funny Cow Farm Landscape Background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4"/>
          <a:stretch/>
        </p:blipFill>
        <p:spPr bwMode="auto">
          <a:xfrm>
            <a:off x="2855096" y="2248578"/>
            <a:ext cx="6196056" cy="32988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4" y="388684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Tai nguyen thiet ke tro choi\Bảng gỗ\3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96" y="1064423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0230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1500" y="476250"/>
            <a:ext cx="10763250" cy="5753100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83" y="5726000"/>
            <a:ext cx="2832207" cy="1277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152" y="618891"/>
            <a:ext cx="10686598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1150" y="1270788"/>
            <a:ext cx="796914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0" name="Picture 22" descr="C:\Users\ADMIN\Desktop\Nong trai\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6" y="463672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Tai nguyen thiet ke tro choi\Bảng gỗ\4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12" y="119283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,387 Dairy cow cartoon Stock Photos | Free &amp;amp; Royalty-free Dairy cow cartoon  Images | Depositphot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44" y="2108553"/>
            <a:ext cx="5249906" cy="3905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474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 descr="图片包含 物体, 灯具&#10;&#10;已生成极高可信度的说明">
            <a:extLst>
              <a:ext uri="{FF2B5EF4-FFF2-40B4-BE49-F238E27FC236}">
                <a16:creationId xmlns:a16="http://schemas.microsoft.com/office/drawing/2014/main" id="{F02E633D-2C9E-433E-BDF4-FD773DF05C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" b="62886" l="0" r="29224">
                        <a14:foregroundMark x1="16177" y1="18737" x2="15395" y2="31228"/>
                        <a14:foregroundMark x1="13438" y1="19742" x2="16830" y2="28500"/>
                        <a14:foregroundMark x1="16830" y1="18737" x2="16699" y2="31874"/>
                        <a14:foregroundMark x1="14090" y1="23116" x2="12916" y2="28859"/>
                        <a14:backgroundMark x1="26093" y1="45011" x2="10698" y2="61881"/>
                        <a14:backgroundMark x1="28180" y1="22469" x2="23092" y2="39986"/>
                        <a14:backgroundMark x1="26614" y1="25126" x2="27267" y2="41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557" r="70518" b="56310"/>
          <a:stretch/>
        </p:blipFill>
        <p:spPr>
          <a:xfrm>
            <a:off x="0" y="-292229"/>
            <a:ext cx="4305301" cy="2724150"/>
          </a:xfrm>
          <a:prstGeom prst="rect">
            <a:avLst/>
          </a:prstGeom>
        </p:spPr>
      </p:pic>
      <p:pic>
        <p:nvPicPr>
          <p:cNvPr id="12" name="图片 4" descr="图片包含 物体, 灯具&#10;&#10;已生成极高可信度的说明">
            <a:extLst>
              <a:ext uri="{FF2B5EF4-FFF2-40B4-BE49-F238E27FC236}">
                <a16:creationId xmlns:a16="http://schemas.microsoft.com/office/drawing/2014/main" id="{F02E633D-2C9E-433E-BDF4-FD773DF05C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" b="62886" l="0" r="29224">
                        <a14:foregroundMark x1="16177" y1="18737" x2="15395" y2="31228"/>
                        <a14:foregroundMark x1="13438" y1="19742" x2="16830" y2="28500"/>
                        <a14:foregroundMark x1="16830" y1="18737" x2="16699" y2="31874"/>
                        <a14:foregroundMark x1="14090" y1="23116" x2="12916" y2="28859"/>
                        <a14:backgroundMark x1="26093" y1="45011" x2="10698" y2="61881"/>
                        <a14:backgroundMark x1="28180" y1="22469" x2="23092" y2="39986"/>
                        <a14:backgroundMark x1="26614" y1="25126" x2="27267" y2="41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557" r="70518" b="56310"/>
          <a:stretch/>
        </p:blipFill>
        <p:spPr>
          <a:xfrm flipH="1">
            <a:off x="7943849" y="-273179"/>
            <a:ext cx="4305301" cy="2724150"/>
          </a:xfrm>
          <a:prstGeom prst="rect">
            <a:avLst/>
          </a:prstGeom>
        </p:spPr>
      </p:pic>
      <p:pic>
        <p:nvPicPr>
          <p:cNvPr id="14" name="图片 4" descr="图片包含 物体, 灯具&#10;&#10;已生成极高可信度的说明">
            <a:extLst>
              <a:ext uri="{FF2B5EF4-FFF2-40B4-BE49-F238E27FC236}">
                <a16:creationId xmlns:a16="http://schemas.microsoft.com/office/drawing/2014/main" id="{F02E633D-2C9E-433E-BDF4-FD773DF05C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" b="62886" l="0" r="29224">
                        <a14:foregroundMark x1="16177" y1="18737" x2="15395" y2="31228"/>
                        <a14:foregroundMark x1="13438" y1="19742" x2="16830" y2="28500"/>
                        <a14:foregroundMark x1="16830" y1="18737" x2="16699" y2="31874"/>
                        <a14:foregroundMark x1="14090" y1="23116" x2="12916" y2="28859"/>
                        <a14:backgroundMark x1="26093" y1="45011" x2="10698" y2="61881"/>
                        <a14:backgroundMark x1="28180" y1="22469" x2="23092" y2="39986"/>
                        <a14:backgroundMark x1="26614" y1="25126" x2="27267" y2="41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557" r="70518" b="56310"/>
          <a:stretch/>
        </p:blipFill>
        <p:spPr>
          <a:xfrm flipH="1">
            <a:off x="8705849" y="-273179"/>
            <a:ext cx="4305301" cy="2724150"/>
          </a:xfrm>
          <a:prstGeom prst="rect">
            <a:avLst/>
          </a:prstGeom>
        </p:spPr>
      </p:pic>
      <p:sp>
        <p:nvSpPr>
          <p:cNvPr id="20" name="矩形: 圆角 13"/>
          <p:cNvSpPr/>
          <p:nvPr/>
        </p:nvSpPr>
        <p:spPr>
          <a:xfrm>
            <a:off x="3257968" y="977836"/>
            <a:ext cx="5733214" cy="663406"/>
          </a:xfrm>
          <a:prstGeom prst="round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altLang="zh-CN" sz="3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Thứ</a:t>
            </a:r>
            <a:r>
              <a:rPr lang="en-US" altLang="zh-CN" sz="3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… </a:t>
            </a:r>
            <a:r>
              <a:rPr lang="en-US" altLang="zh-CN" sz="3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ngày</a:t>
            </a:r>
            <a:r>
              <a:rPr lang="en-US" altLang="zh-CN" sz="3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… </a:t>
            </a:r>
            <a:r>
              <a:rPr lang="en-US" altLang="zh-CN" sz="3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tháng</a:t>
            </a:r>
            <a:r>
              <a:rPr lang="en-US" altLang="zh-CN" sz="36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… </a:t>
            </a:r>
            <a:r>
              <a:rPr lang="en-US" altLang="zh-CN" sz="3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năm</a:t>
            </a:r>
            <a:endParaRPr lang="zh-CN" altLang="en-US" sz="3600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21" name="矩形: 圆角 14"/>
          <p:cNvSpPr/>
          <p:nvPr/>
        </p:nvSpPr>
        <p:spPr>
          <a:xfrm>
            <a:off x="5411639" y="1754272"/>
            <a:ext cx="1502905" cy="677649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altLang="zh-CN" sz="36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Toán</a:t>
            </a:r>
            <a:endParaRPr lang="zh-CN" altLang="en-US" sz="3600" b="1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0" y="2534948"/>
            <a:ext cx="787671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864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2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733F"/>
      </a:accent1>
      <a:accent2>
        <a:srgbClr val="0F7B3F"/>
      </a:accent2>
      <a:accent3>
        <a:srgbClr val="3FA658"/>
      </a:accent3>
      <a:accent4>
        <a:srgbClr val="95C68C"/>
      </a:accent4>
      <a:accent5>
        <a:srgbClr val="189947"/>
      </a:accent5>
      <a:accent6>
        <a:srgbClr val="056141"/>
      </a:accent6>
      <a:hlink>
        <a:srgbClr val="4472C4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733F"/>
    </a:accent1>
    <a:accent2>
      <a:srgbClr val="0F7B3F"/>
    </a:accent2>
    <a:accent3>
      <a:srgbClr val="3FA658"/>
    </a:accent3>
    <a:accent4>
      <a:srgbClr val="95C68C"/>
    </a:accent4>
    <a:accent5>
      <a:srgbClr val="189947"/>
    </a:accent5>
    <a:accent6>
      <a:srgbClr val="056141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733F"/>
    </a:accent1>
    <a:accent2>
      <a:srgbClr val="0F7B3F"/>
    </a:accent2>
    <a:accent3>
      <a:srgbClr val="3FA658"/>
    </a:accent3>
    <a:accent4>
      <a:srgbClr val="95C68C"/>
    </a:accent4>
    <a:accent5>
      <a:srgbClr val="189947"/>
    </a:accent5>
    <a:accent6>
      <a:srgbClr val="056141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733F"/>
    </a:accent1>
    <a:accent2>
      <a:srgbClr val="0F7B3F"/>
    </a:accent2>
    <a:accent3>
      <a:srgbClr val="3FA658"/>
    </a:accent3>
    <a:accent4>
      <a:srgbClr val="95C68C"/>
    </a:accent4>
    <a:accent5>
      <a:srgbClr val="189947"/>
    </a:accent5>
    <a:accent6>
      <a:srgbClr val="056141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733F"/>
    </a:accent1>
    <a:accent2>
      <a:srgbClr val="0F7B3F"/>
    </a:accent2>
    <a:accent3>
      <a:srgbClr val="3FA658"/>
    </a:accent3>
    <a:accent4>
      <a:srgbClr val="95C68C"/>
    </a:accent4>
    <a:accent5>
      <a:srgbClr val="189947"/>
    </a:accent5>
    <a:accent6>
      <a:srgbClr val="056141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733F"/>
    </a:accent1>
    <a:accent2>
      <a:srgbClr val="0F7B3F"/>
    </a:accent2>
    <a:accent3>
      <a:srgbClr val="3FA658"/>
    </a:accent3>
    <a:accent4>
      <a:srgbClr val="95C68C"/>
    </a:accent4>
    <a:accent5>
      <a:srgbClr val="189947"/>
    </a:accent5>
    <a:accent6>
      <a:srgbClr val="056141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966</Words>
  <Application>Microsoft Office PowerPoint</Application>
  <PresentationFormat>Widescreen</PresentationFormat>
  <Paragraphs>146</Paragraphs>
  <Slides>26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等线</vt:lpstr>
      <vt:lpstr>等线 Light</vt:lpstr>
      <vt:lpstr>微软雅黑</vt:lpstr>
      <vt:lpstr>Arial</vt:lpstr>
      <vt:lpstr>Calibri</vt:lpstr>
      <vt:lpstr>Times New Roman</vt:lpstr>
      <vt:lpstr>Wingdings</vt:lpstr>
      <vt:lpstr>Office 主题​​</vt:lpstr>
      <vt:lpstr>Office Theme</vt:lpstr>
      <vt:lpstr>https://www.freeppt7.com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2</dc:title>
  <dc:creator>Wssc0816</dc:creator>
  <cp:lastModifiedBy>Maytinh</cp:lastModifiedBy>
  <cp:revision>54</cp:revision>
  <dcterms:created xsi:type="dcterms:W3CDTF">2019-06-03T07:58:04Z</dcterms:created>
  <dcterms:modified xsi:type="dcterms:W3CDTF">2021-10-27T13:04:38Z</dcterms:modified>
</cp:coreProperties>
</file>